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jpeg" ContentType="image/jpeg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18"/>
  </p:notesMasterIdLst>
  <p:handoutMasterIdLst>
    <p:handoutMasterId r:id="rId19"/>
  </p:handoutMasterIdLst>
  <p:sldIdLst>
    <p:sldId id="437" r:id="rId4"/>
    <p:sldId id="423" r:id="rId5"/>
    <p:sldId id="419" r:id="rId6"/>
    <p:sldId id="416" r:id="rId7"/>
    <p:sldId id="422" r:id="rId8"/>
    <p:sldId id="425" r:id="rId9"/>
    <p:sldId id="420" r:id="rId10"/>
    <p:sldId id="426" r:id="rId11"/>
    <p:sldId id="427" r:id="rId12"/>
    <p:sldId id="428" r:id="rId13"/>
    <p:sldId id="429" r:id="rId14"/>
    <p:sldId id="433" r:id="rId15"/>
    <p:sldId id="434" r:id="rId16"/>
    <p:sldId id="436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3" Type="http://schemas.openxmlformats.org/officeDocument/2006/relationships/commentAuthors" Target="commentAuthors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handoutMaster" Target="handoutMasters/handoutMaster1.xml"/><Relationship Id="rId18" Type="http://schemas.openxmlformats.org/officeDocument/2006/relationships/notesMaster" Target="notesMasters/notesMaster1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slideMaster" Target="../slideMasters/slideMaster2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7" Type="http://schemas.openxmlformats.org/officeDocument/2006/relationships/theme" Target="../theme/theme2.xml"/><Relationship Id="rId6" Type="http://schemas.openxmlformats.org/officeDocument/2006/relationships/image" Target="../media/image1.jpeg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.png"/><Relationship Id="rId1" Type="http://schemas.openxmlformats.org/officeDocument/2006/relationships/tags" Target="../tags/tag7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3.png"/><Relationship Id="rId1" Type="http://schemas.openxmlformats.org/officeDocument/2006/relationships/tags" Target="../tags/tag7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1.vml"/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5.wmf"/><Relationship Id="rId2" Type="http://schemas.openxmlformats.org/officeDocument/2006/relationships/oleObject" Target="../embeddings/oleObject1.bin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6.png"/><Relationship Id="rId1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