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68" r:id="rId3"/>
    <p:sldId id="269" r:id="rId4"/>
    <p:sldId id="270" r:id="rId5"/>
    <p:sldId id="271" r:id="rId6"/>
    <p:sldId id="278" r:id="rId7"/>
    <p:sldId id="272" r:id="rId8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presProps" Target="presProps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1" Type="http://schemas.openxmlformats.org/officeDocument/2006/relationships/tableStyles" Target="tableStyles.xml"/><Relationship Id="rId10" Type="http://schemas.openxmlformats.org/officeDocument/2006/relationships/viewProps" Target="viewProps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image" Target="../media/image2.jpe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4.jpeg"/><Relationship Id="rId1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